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9" r:id="rId9"/>
    <p:sldId id="270" r:id="rId10"/>
    <p:sldId id="271" r:id="rId11"/>
    <p:sldId id="272" r:id="rId12"/>
    <p:sldId id="267" r:id="rId13"/>
    <p:sldId id="277" r:id="rId14"/>
    <p:sldId id="264" r:id="rId15"/>
    <p:sldId id="273" r:id="rId16"/>
    <p:sldId id="268" r:id="rId17"/>
    <p:sldId id="274" r:id="rId18"/>
    <p:sldId id="275" r:id="rId19"/>
    <p:sldId id="278" r:id="rId20"/>
    <p:sldId id="279" r:id="rId21"/>
    <p:sldId id="280" r:id="rId22"/>
    <p:sldId id="283" r:id="rId23"/>
    <p:sldId id="284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C95E28A-4822-4C28-82A1-3E26CEB93C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78010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Портфолио учителя-логопеда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C00000"/>
                </a:solidFill>
              </a:rPr>
              <a:t>Глухова Ирина Викторовна</a:t>
            </a:r>
            <a:endParaRPr lang="ru-RU" dirty="0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28AA3C24-C779-4521-84D0-88BED2443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3212976"/>
            <a:ext cx="3888432" cy="208823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МБДОУ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</a:rPr>
              <a:t>Медведевский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algn="l">
              <a:lnSpc>
                <a:spcPct val="100000"/>
              </a:lnSpc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д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етский сад «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Ласточка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Иловлинского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района </a:t>
            </a:r>
          </a:p>
          <a:p>
            <a:pPr algn="l">
              <a:lnSpc>
                <a:spcPct val="100000"/>
              </a:lnSpc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Волгоградской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области</a:t>
            </a:r>
          </a:p>
        </p:txBody>
      </p:sp>
      <p:pic>
        <p:nvPicPr>
          <p:cNvPr id="6" name="Picture 4" descr="C:\Users\123\Desktop\фото Медведи\IMG_20250401_100526_98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6" t="9143" r="39171" b="54474"/>
          <a:stretch/>
        </p:blipFill>
        <p:spPr bwMode="auto">
          <a:xfrm>
            <a:off x="4695209" y="2780928"/>
            <a:ext cx="4228387" cy="383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7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ctrTitle"/>
          </p:nvPr>
        </p:nvSpPr>
        <p:spPr>
          <a:xfrm>
            <a:off x="899592" y="764704"/>
            <a:ext cx="7342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Информационные сведения:</a:t>
            </a:r>
            <a:endParaRPr lang="ru-RU" sz="3600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="" xmlns:a16="http://schemas.microsoft.com/office/drawing/2014/main" id="{048D589A-61FD-4740-9906-498E41F9A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3748" y="1844824"/>
            <a:ext cx="5976724" cy="396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Дата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рождения: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10.09.1965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Образование: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высшее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Место работы: МБДОУ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Медведевский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детский сад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«Ласточка», хутор Медведев,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Иловлинский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район, </a:t>
            </a:r>
          </a:p>
          <a:p>
            <a:pPr algn="l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Волгоградская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область.</a:t>
            </a:r>
          </a:p>
          <a:p>
            <a:pPr algn="l"/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Стаж педагогической работы: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40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лет</a:t>
            </a:r>
          </a:p>
        </p:txBody>
      </p:sp>
      <p:pic>
        <p:nvPicPr>
          <p:cNvPr id="7170" name="Picture 2" descr="C:\Users\123\Desktop\ирина\Медведевский д.с. Ласточка\конкурс 2025\фото\IMG_20251007_102821_58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" t="1948" r="21995" b="13524"/>
          <a:stretch/>
        </p:blipFill>
        <p:spPr bwMode="auto">
          <a:xfrm>
            <a:off x="251520" y="3573016"/>
            <a:ext cx="2592228" cy="28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25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1187624" y="188640"/>
            <a:ext cx="6912768" cy="1903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dirty="0" smtClean="0">
                <a:solidFill>
                  <a:srgbClr val="C00000"/>
                </a:solidFill>
              </a:rPr>
              <a:t>                        Мое кредо: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К детям с любовью и уважением!</a:t>
            </a:r>
          </a:p>
          <a:p>
            <a:pPr algn="l"/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К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работе с душой и профессионализмом!</a:t>
            </a:r>
          </a:p>
          <a:p>
            <a:pPr algn="l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К жизни с мудростью и удовольствием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!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2" descr="C:\Users\123\Desktop\ласточка\IMG_20240326_120239_6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8" r="22741"/>
          <a:stretch/>
        </p:blipFill>
        <p:spPr bwMode="auto">
          <a:xfrm>
            <a:off x="1547664" y="2060848"/>
            <a:ext cx="5864043" cy="45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81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76E4D731-782B-4D5D-9EB9-B7379A476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9712" y="188640"/>
            <a:ext cx="46085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Образование:</a:t>
            </a:r>
          </a:p>
          <a:p>
            <a:endParaRPr lang="ru-RU" sz="3200" dirty="0"/>
          </a:p>
        </p:txBody>
      </p:sp>
      <p:sp>
        <p:nvSpPr>
          <p:cNvPr id="5" name="Объект 4"/>
          <p:cNvSpPr txBox="1">
            <a:spLocks noGrp="1"/>
          </p:cNvSpPr>
          <p:nvPr>
            <p:ph type="subTitle" idx="1"/>
          </p:nvPr>
        </p:nvSpPr>
        <p:spPr>
          <a:xfrm>
            <a:off x="467544" y="1268760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  1. Волгоградское  педагогическое училище №1, 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воспитатель в дошкольных учреждениях.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Диплом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ЖТ №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253892 - 02.07.1984г.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  2. Волгоградский государственный педагогический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у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ниверситет, преподаватель педагогики и психологии, 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методист по дошкольному воспитанию.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Диплом УВ №130349 - 04.06.1993г.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  3. Волгоградский государственный 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социально-педагогический университет, логопедия.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Диплом о профессиональной переподготовке </a:t>
            </a:r>
          </a:p>
          <a:p>
            <a:pPr marL="0" indent="0" algn="l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ПП №000008 - 26.12.2012г.</a:t>
            </a:r>
          </a:p>
        </p:txBody>
      </p:sp>
    </p:spTree>
    <p:extLst>
      <p:ext uri="{BB962C8B-B14F-4D97-AF65-F5344CB8AC3E}">
        <p14:creationId xmlns:p14="http://schemas.microsoft.com/office/powerpoint/2010/main" val="350838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7C4208D9-6E06-4DF8-8684-285D710DB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Курсы повышения квалификации:</a:t>
            </a:r>
            <a:endParaRPr lang="ru-RU" sz="3600" dirty="0"/>
          </a:p>
        </p:txBody>
      </p:sp>
      <p:pic>
        <p:nvPicPr>
          <p:cNvPr id="1026" name="Picture 2" descr="C:\Users\123\Desktop\ирина\Медведевский д.с. Ласточка\конкурс 2025\фото\IMG_20251006_101947_76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" r="6798" b="2593"/>
          <a:stretch/>
        </p:blipFill>
        <p:spPr bwMode="auto">
          <a:xfrm rot="20953920">
            <a:off x="473823" y="1017135"/>
            <a:ext cx="3787680" cy="542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23\Desktop\ирина\Медведевский д.с. Ласточка\конкурс 2025\фото\IMG_20251007_082737_83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 r="8159"/>
          <a:stretch/>
        </p:blipFill>
        <p:spPr bwMode="auto">
          <a:xfrm rot="570776">
            <a:off x="4940822" y="1116701"/>
            <a:ext cx="3786322" cy="535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117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7">
            <a:extLst>
              <a:ext uri="{FF2B5EF4-FFF2-40B4-BE49-F238E27FC236}">
                <a16:creationId xmlns="" xmlns:a16="http://schemas.microsoft.com/office/drawing/2014/main" id="{0E41C6D3-7FD5-471B-BFD4-77B1139BD0F5}"/>
              </a:ext>
            </a:extLst>
          </p:cNvPr>
          <p:cNvSpPr txBox="1">
            <a:spLocks/>
          </p:cNvSpPr>
          <p:nvPr/>
        </p:nvSpPr>
        <p:spPr>
          <a:xfrm>
            <a:off x="755576" y="260648"/>
            <a:ext cx="7416824" cy="6463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smtClean="0"/>
              <a:t>Профессиональная деятельность</a:t>
            </a:r>
            <a:endParaRPr lang="ru-RU" sz="3600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172735" y="980728"/>
            <a:ext cx="8956517" cy="526297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Подгрупповые и индивидуальные коррекционные занятия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содержание  занятий включены следующие виды работы: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Артикуляционная гимнастика.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Упражнения на развитие слухового восприятия, 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фонематических процессов, внимания, памяти.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Дыхательные упражнения.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Постановка звуков разными способами.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Автоматизация звуков в речи.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Дифференциация звуков в речи.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Лексико-грамматические упражнения и упражнения для формирования связной речи.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- Игры и упражнения для развития мелкой моторики рук, самомассаж кистей рук.</a:t>
            </a:r>
          </a:p>
          <a:p>
            <a:pPr algn="l">
              <a:spcBef>
                <a:spcPts val="0"/>
              </a:spcBef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Сотрудничество с педагогами и родителями.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679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458" y="384951"/>
            <a:ext cx="4262715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Артикуляционная гимнастика</a:t>
            </a:r>
            <a:endParaRPr lang="ru-RU" dirty="0"/>
          </a:p>
        </p:txBody>
      </p:sp>
      <p:pic>
        <p:nvPicPr>
          <p:cNvPr id="4" name="Picture 2" descr="C:\Users\123\Desktop\ласточка\IMG_20240326_090222_3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6" t="12419" b="28160"/>
          <a:stretch/>
        </p:blipFill>
        <p:spPr bwMode="auto">
          <a:xfrm>
            <a:off x="277955" y="1843549"/>
            <a:ext cx="2411997" cy="318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23\Desktop\ласточка\IMG_20240326_090228_7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" t="22367" r="7040" b="30966"/>
          <a:stretch/>
        </p:blipFill>
        <p:spPr bwMode="auto">
          <a:xfrm>
            <a:off x="6054009" y="3429000"/>
            <a:ext cx="289489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123\Desktop\ласточка\IMG_20240312_104845_99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t="34193" b="26220"/>
          <a:stretch/>
        </p:blipFill>
        <p:spPr bwMode="auto">
          <a:xfrm>
            <a:off x="2843807" y="3140968"/>
            <a:ext cx="3009765" cy="286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123\Desktop\фото Медведи\IMG_20250401_093503_16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1" t="27958" r="32928" b="26881"/>
          <a:stretch/>
        </p:blipFill>
        <p:spPr bwMode="auto">
          <a:xfrm>
            <a:off x="4983645" y="260647"/>
            <a:ext cx="3934004" cy="271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194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338328"/>
            <a:ext cx="9252520" cy="12527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</a:rPr>
              <a:t>Упражнения на развитие слухового восприятия, </a:t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>фонематических процессов, внимания, памяти.</a:t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3" name="Picture 2" descr="C:\Users\123\Desktop\фото Медведи\IMG_20250401_090632_6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5" b="12201"/>
          <a:stretch/>
        </p:blipFill>
        <p:spPr bwMode="auto">
          <a:xfrm>
            <a:off x="179512" y="1796069"/>
            <a:ext cx="8820472" cy="463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89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472" y="188640"/>
            <a:ext cx="8784976" cy="125272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Автоматизация звуков в речи.</a:t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>П</a:t>
            </a:r>
            <a:r>
              <a:rPr lang="ru-RU" sz="3200" dirty="0" smtClean="0">
                <a:solidFill>
                  <a:schemeClr val="bg1"/>
                </a:solidFill>
              </a:rPr>
              <a:t>особия образовательного портала «</a:t>
            </a:r>
            <a:r>
              <a:rPr lang="ru-RU" sz="3200" dirty="0" err="1" smtClean="0">
                <a:solidFill>
                  <a:schemeClr val="bg1"/>
                </a:solidFill>
              </a:rPr>
              <a:t>Мерсибо</a:t>
            </a:r>
            <a:r>
              <a:rPr lang="ru-RU" sz="3200" dirty="0" smtClean="0">
                <a:solidFill>
                  <a:schemeClr val="bg1"/>
                </a:solidFill>
              </a:rPr>
              <a:t>»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3" name="Picture 2" descr="C:\Users\123\Desktop\ласточка\IMG_20240326_095955_3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903"/>
            <a:ext cx="4857440" cy="262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3926179"/>
            <a:ext cx="2359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«Звезды с неба»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6296" y="2478086"/>
            <a:ext cx="1608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«Рыбалка»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6" descr="C:\Users\123\Desktop\ласточка\IMG_20240326_091151_79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6" r="22904"/>
          <a:stretch/>
        </p:blipFill>
        <p:spPr bwMode="auto">
          <a:xfrm>
            <a:off x="4959165" y="2891302"/>
            <a:ext cx="4184835" cy="271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123\Desktop\ласточка\IMG_20240326_093912_5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4" r="20161" b="11950"/>
          <a:stretch/>
        </p:blipFill>
        <p:spPr bwMode="auto">
          <a:xfrm>
            <a:off x="268480" y="4397849"/>
            <a:ext cx="4320480" cy="245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57440" y="6021288"/>
            <a:ext cx="1903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Логодиски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349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8328"/>
            <a:ext cx="7704856" cy="93043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- Дифференциация звуков в речи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5" descr="C:\Users\123\Desktop\ласточка\IMG_20240326_091732_4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690266" cy="288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23\Desktop\конкура 2025\Медведи\IMG_20241105_091706_4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809449"/>
            <a:ext cx="5699996" cy="279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91800" y="2679633"/>
            <a:ext cx="3352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Дифференциация «Л-Р»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54661"/>
            <a:ext cx="3324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Дифференциация «С-З»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9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8328"/>
            <a:ext cx="8964488" cy="125272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Лексико-грамматические упражнения и упражнения для формирования связной речи.</a:t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3" name="Picture 2" descr="C:\Users\123\Desktop\конкура 2025\Медведи\IMG_20240917_090139_47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r="11129"/>
          <a:stretch/>
        </p:blipFill>
        <p:spPr bwMode="auto">
          <a:xfrm>
            <a:off x="251520" y="1484784"/>
            <a:ext cx="5040560" cy="282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123\Desktop\конкура 2025\Медведи\IMG_20240917_085035_09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9" r="7438"/>
          <a:stretch/>
        </p:blipFill>
        <p:spPr bwMode="auto">
          <a:xfrm>
            <a:off x="3563888" y="3789040"/>
            <a:ext cx="5456903" cy="292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5281916"/>
            <a:ext cx="2675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«Фрукты и овощи»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2617099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«Животные»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516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23\Desktop\конкура 2025\Медведи\IMG_20240924_092359_8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5869"/>
            <a:ext cx="7092280" cy="328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123\Desktop\конкура 2025\Медведи\IMG_20241001_091126_1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57124"/>
            <a:ext cx="5004048" cy="260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123\Desktop\фото Медведи\IMG_20250401_094431_66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0" b="13333"/>
          <a:stretch/>
        </p:blipFill>
        <p:spPr bwMode="auto">
          <a:xfrm>
            <a:off x="0" y="4257124"/>
            <a:ext cx="4176464" cy="26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6403331"/>
            <a:ext cx="3185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- «Четвертый лишний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0980" y="2924944"/>
            <a:ext cx="2961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- «Найди половинку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0112" y="6403331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- «Подбери пару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7233" y="229785"/>
            <a:ext cx="761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Настольно-печатные дидактические игры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2713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ирина\Медведевский д.с. Ласточка\конкурс 2025\фото\IMG_20251007_100039_46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6" t="36346" b="11182"/>
          <a:stretch/>
        </p:blipFill>
        <p:spPr bwMode="auto">
          <a:xfrm>
            <a:off x="4374880" y="2780928"/>
            <a:ext cx="4620869" cy="345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23\Desktop\ирина\Медведевский д.с. Ласточка\конкурс 2025\фото\IMG_20251007_100125_0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6" r="-3793" b="-2763"/>
          <a:stretch/>
        </p:blipFill>
        <p:spPr bwMode="auto">
          <a:xfrm>
            <a:off x="323528" y="3026030"/>
            <a:ext cx="4231051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23\Desktop\ирина\Медведевский д.с. Ласточка\конкурс 2025\фото\IMG_20251007_090913_1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3" y="260648"/>
            <a:ext cx="4263178" cy="276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54578" y="1186312"/>
            <a:ext cx="4337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Дидактический материал,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изготовленный своими руками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093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0"/>
            <a:ext cx="6480720" cy="1252728"/>
          </a:xfrm>
        </p:spPr>
        <p:txBody>
          <a:bodyPr/>
          <a:lstStyle/>
          <a:p>
            <a:r>
              <a:rPr lang="ru-RU" dirty="0" smtClean="0"/>
              <a:t>Сюжетно-ролевая игра</a:t>
            </a:r>
            <a:endParaRPr lang="ru-RU" dirty="0"/>
          </a:p>
        </p:txBody>
      </p:sp>
      <p:pic>
        <p:nvPicPr>
          <p:cNvPr id="4098" name="Picture 2" descr="C:\Users\123\Desktop\конкура 2025\Медведи\IMG_20240917_101053_0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" r="30678"/>
          <a:stretch/>
        </p:blipFill>
        <p:spPr bwMode="auto">
          <a:xfrm>
            <a:off x="243640" y="1268760"/>
            <a:ext cx="4483574" cy="359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23\Desktop\конкура 2025\Медведи\IMG_20240917_101304_48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" r="18467"/>
          <a:stretch/>
        </p:blipFill>
        <p:spPr bwMode="auto">
          <a:xfrm>
            <a:off x="4211960" y="3356992"/>
            <a:ext cx="4727074" cy="321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446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Игры и упражнения для развития мелкой моторики рук</a:t>
            </a:r>
          </a:p>
        </p:txBody>
      </p:sp>
      <p:pic>
        <p:nvPicPr>
          <p:cNvPr id="3" name="Picture 4" descr="C:\Users\123\Desktop\ласточка\IMG_20240326_095541_08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7" b="11612"/>
          <a:stretch/>
        </p:blipFill>
        <p:spPr bwMode="auto">
          <a:xfrm>
            <a:off x="254091" y="1988840"/>
            <a:ext cx="2661725" cy="391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123\Desktop\ласточка\IMG_20240326_095522_3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4" b="20214"/>
          <a:stretch/>
        </p:blipFill>
        <p:spPr bwMode="auto">
          <a:xfrm>
            <a:off x="3276733" y="2420885"/>
            <a:ext cx="2674252" cy="388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123\Desktop\ласточка\IMG_20240312_105423_17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9" r="25640" b="28524"/>
          <a:stretch/>
        </p:blipFill>
        <p:spPr bwMode="auto">
          <a:xfrm>
            <a:off x="6372200" y="2852936"/>
            <a:ext cx="2426936" cy="39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6403331"/>
            <a:ext cx="403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«Кулачок, ребро, ладошка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07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23\Desktop\конкура 2025\Медведи\IMG_20240917_091406_1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5" r="14356" b="2791"/>
          <a:stretch/>
        </p:blipFill>
        <p:spPr bwMode="auto">
          <a:xfrm>
            <a:off x="243707" y="188640"/>
            <a:ext cx="5862086" cy="328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123\Desktop\конкура 2025\Медведи\IMG_20241119_094426_1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0" t="249" r="13205" b="-249"/>
          <a:stretch/>
        </p:blipFill>
        <p:spPr bwMode="auto">
          <a:xfrm>
            <a:off x="6183518" y="2823324"/>
            <a:ext cx="2940714" cy="241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23\Desktop\фото Медведи\IMG_20250401_094929_1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11" b="14768"/>
          <a:stretch/>
        </p:blipFill>
        <p:spPr bwMode="auto">
          <a:xfrm>
            <a:off x="243707" y="3789040"/>
            <a:ext cx="5688631" cy="289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59163" y="5589240"/>
            <a:ext cx="2470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Пазлы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-палочки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5968" y="3327375"/>
            <a:ext cx="4041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Рисование: «Фрукты-овощи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172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Здоровьесберегающие</a:t>
            </a:r>
            <a:r>
              <a:rPr lang="ru-RU" dirty="0" smtClean="0"/>
              <a:t> технологии</a:t>
            </a:r>
            <a:endParaRPr lang="ru-RU" dirty="0"/>
          </a:p>
        </p:txBody>
      </p:sp>
      <p:pic>
        <p:nvPicPr>
          <p:cNvPr id="3" name="Picture 6" descr="C:\Users\123\Desktop\ласточка\IMG_20240326_102105_4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3" b="2707"/>
          <a:stretch/>
        </p:blipFill>
        <p:spPr bwMode="auto">
          <a:xfrm>
            <a:off x="5868144" y="1958560"/>
            <a:ext cx="2520280" cy="479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123\Desktop\конкура 2025\Медведи\IMG_20241008_094432_49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9838"/>
          <a:stretch/>
        </p:blipFill>
        <p:spPr bwMode="auto">
          <a:xfrm>
            <a:off x="323528" y="2348880"/>
            <a:ext cx="4586748" cy="401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3848" y="6307446"/>
            <a:ext cx="2109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Физминутки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743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КТ: «Вотум фишки»</a:t>
            </a:r>
            <a:endParaRPr lang="ru-RU" dirty="0"/>
          </a:p>
        </p:txBody>
      </p:sp>
      <p:pic>
        <p:nvPicPr>
          <p:cNvPr id="3" name="Picture 2" descr="C:\Users\123\Desktop\Фишки\IMG_20240416_112421_165.jpg">
            <a:extLst>
              <a:ext uri="{FF2B5EF4-FFF2-40B4-BE49-F238E27FC236}">
                <a16:creationId xmlns:a16="http://schemas.microsoft.com/office/drawing/2014/main" xmlns="" id="{46C73C9F-31A8-488E-BE8D-8286D549E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13293"/>
            <a:ext cx="7962314" cy="440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213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4248471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Сотрудничество </a:t>
            </a:r>
            <a:br>
              <a:rPr lang="ru-RU" dirty="0" smtClean="0"/>
            </a:br>
            <a:r>
              <a:rPr lang="ru-RU" dirty="0" smtClean="0"/>
              <a:t>с родителями</a:t>
            </a:r>
            <a:endParaRPr lang="ru-RU" dirty="0"/>
          </a:p>
        </p:txBody>
      </p:sp>
      <p:pic>
        <p:nvPicPr>
          <p:cNvPr id="3074" name="Picture 2" descr="C:\Users\123\Desktop\ирина\Медведевский д.с. Ласточка\конкурс 2025\фото\IMG_20251007_080546_6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6" r="14791"/>
          <a:stretch/>
        </p:blipFill>
        <p:spPr bwMode="auto">
          <a:xfrm>
            <a:off x="251520" y="1740845"/>
            <a:ext cx="3312367" cy="392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23\Desktop\ирина\Медведевский д.с. Ласточка\конкурс 2025\фото\IMG_20251007_082048_56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7" t="16807" r="25484" b="14194"/>
          <a:stretch/>
        </p:blipFill>
        <p:spPr bwMode="auto">
          <a:xfrm>
            <a:off x="4233265" y="167657"/>
            <a:ext cx="4709918" cy="362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23\Desktop\ирина\Медведевский д.с. Ласточка\конкурс 2025\фото\IMG_20251007_075541_28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4" t="-96" r="340" b="8914"/>
          <a:stretch/>
        </p:blipFill>
        <p:spPr bwMode="auto">
          <a:xfrm>
            <a:off x="2987824" y="2276872"/>
            <a:ext cx="2931024" cy="414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23\Desktop\ирина\Медведевский д.с. Ласточка\конкурс 2025\фото\IMG_20251007_103605_45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7" t="15914" r="2688" b="11829"/>
          <a:stretch/>
        </p:blipFill>
        <p:spPr bwMode="auto">
          <a:xfrm>
            <a:off x="5724129" y="2958356"/>
            <a:ext cx="3187864" cy="389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539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32048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Сотрудничество  </a:t>
            </a:r>
            <a:br>
              <a:rPr lang="ru-RU" dirty="0" smtClean="0"/>
            </a:br>
            <a:r>
              <a:rPr lang="ru-RU" dirty="0" smtClean="0"/>
              <a:t>с педагогами </a:t>
            </a:r>
            <a:endParaRPr lang="ru-RU" dirty="0"/>
          </a:p>
        </p:txBody>
      </p:sp>
      <p:pic>
        <p:nvPicPr>
          <p:cNvPr id="4098" name="Picture 2" descr="C:\Users\123\Desktop\ирина\Медведевский д.с. Ласточка\конкурс 2025\фото\IMG_20251007_104351_6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5" t="19141" r="32258" b="13764"/>
          <a:stretch/>
        </p:blipFill>
        <p:spPr bwMode="auto">
          <a:xfrm>
            <a:off x="246298" y="2492896"/>
            <a:ext cx="4320480" cy="398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23\Desktop\ирина\Медведевский д.с. Ласточка\конкурс 2025\фото\IMG_20251007_104238_1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9" b="14409"/>
          <a:stretch/>
        </p:blipFill>
        <p:spPr bwMode="auto">
          <a:xfrm>
            <a:off x="4427984" y="1340768"/>
            <a:ext cx="447112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222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51520" y="177546"/>
            <a:ext cx="5688632" cy="626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Участие в конкурсах</a:t>
            </a:r>
            <a:endParaRPr lang="ru-RU" dirty="0"/>
          </a:p>
        </p:txBody>
      </p:sp>
      <p:pic>
        <p:nvPicPr>
          <p:cNvPr id="5122" name="Picture 2" descr="C:\Users\123\Desktop\ирина\Медведевский д.с. Ласточка\конкурс 2025\фото\IMG_20251007_082931_1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" r="1451" b="6236"/>
          <a:stretch/>
        </p:blipFill>
        <p:spPr bwMode="auto">
          <a:xfrm>
            <a:off x="251459" y="778341"/>
            <a:ext cx="8678309" cy="578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123\Desktop\ирина\Медведевский д.с. Ласточка\конкурс 2025\фото\IMG_20251007_115027_1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" t="4301" r="11577" b="4301"/>
          <a:stretch/>
        </p:blipFill>
        <p:spPr bwMode="auto">
          <a:xfrm>
            <a:off x="2451156" y="1955264"/>
            <a:ext cx="3367854" cy="486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43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48" y="-99392"/>
            <a:ext cx="9083352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Участие в метод мероприятиях района</a:t>
            </a:r>
            <a:endParaRPr lang="ru-RU" dirty="0"/>
          </a:p>
        </p:txBody>
      </p:sp>
      <p:pic>
        <p:nvPicPr>
          <p:cNvPr id="1026" name="Picture 2" descr="C:\Users\123\Desktop\ирина\Медведевский д.с. Ласточка\конкурс 2025\Медведи\IMG-20240418-WA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764021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61522" y="1556792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Волгоград 2024г.</a:t>
            </a:r>
            <a:endParaRPr lang="ru-RU" dirty="0"/>
          </a:p>
        </p:txBody>
      </p:sp>
      <p:pic>
        <p:nvPicPr>
          <p:cNvPr id="1027" name="Picture 3" descr="C:\Users\123\Desktop\ирина\Медведевский д.с. Ласточка\конкурс 2025\Медведи\IMG-20240919-WA00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9"/>
          <a:stretch/>
        </p:blipFill>
        <p:spPr bwMode="auto">
          <a:xfrm>
            <a:off x="1557270" y="3428996"/>
            <a:ext cx="7305770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3555493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Иловлинская</a:t>
            </a:r>
            <a:r>
              <a:rPr lang="ru-RU" dirty="0" smtClean="0"/>
              <a:t> СОШ №1 2025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01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ирина\Медведевский д.с. Ласточка\конкурс 2025\Медведи\IMG-20241127-WA0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8" t="14409" b="26236"/>
          <a:stretch/>
        </p:blipFill>
        <p:spPr bwMode="auto">
          <a:xfrm>
            <a:off x="204664" y="270714"/>
            <a:ext cx="4536251" cy="407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23\Desktop\ирина\Медведевский д.с. Ласточка\конкурс 2025\Медведи\IMG-20231123-WA009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7" r="1613"/>
          <a:stretch/>
        </p:blipFill>
        <p:spPr bwMode="auto">
          <a:xfrm>
            <a:off x="539551" y="2636912"/>
            <a:ext cx="7826335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1262096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Иловлинский</a:t>
            </a:r>
            <a:r>
              <a:rPr lang="ru-RU" dirty="0" smtClean="0"/>
              <a:t>  </a:t>
            </a:r>
            <a:r>
              <a:rPr lang="ru-RU" dirty="0" err="1" smtClean="0"/>
              <a:t>д.с</a:t>
            </a:r>
            <a:r>
              <a:rPr lang="ru-RU" dirty="0" smtClean="0"/>
              <a:t>. «Светлячок» 2025г.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372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799" y="368658"/>
            <a:ext cx="4511253" cy="6840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Награды</a:t>
            </a:r>
            <a:endParaRPr lang="ru-RU" dirty="0"/>
          </a:p>
        </p:txBody>
      </p:sp>
      <p:pic>
        <p:nvPicPr>
          <p:cNvPr id="6146" name="Picture 2" descr="C:\Users\123\Desktop\ирина\Медведевский д.с. Ласточка\конкурс 2025\фото\IMG_20251006_102343_29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51"/>
          <a:stretch/>
        </p:blipFill>
        <p:spPr bwMode="auto">
          <a:xfrm>
            <a:off x="226308" y="1052736"/>
            <a:ext cx="5762430" cy="363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123\Desktop\IMG_20251008_210244_2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542" y="1628800"/>
            <a:ext cx="3486184" cy="464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23\Desktop\ирина\Медведевский д.с. Ласточка\конкурс 2025\фото\IMG_20251006_102343_29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61236" y="3402572"/>
            <a:ext cx="5143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125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067128" cy="786416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8194" name="Picture 2" descr="C:\Users\123\Desktop\ирина\Медведевский д.с. Ласточка\конкурс 2025\фото\IMG_20251007_100838_8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3" r="11291" b="8602"/>
          <a:stretch/>
        </p:blipFill>
        <p:spPr bwMode="auto">
          <a:xfrm>
            <a:off x="1187624" y="828481"/>
            <a:ext cx="6772177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017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308</TotalTime>
  <Words>284</Words>
  <Application>Microsoft Office PowerPoint</Application>
  <PresentationFormat>Экран (4:3)</PresentationFormat>
  <Paragraphs>74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Портфолио учителя-логопеда  Глухова Ирина Викторовна</vt:lpstr>
      <vt:lpstr>Информационные сведения:</vt:lpstr>
      <vt:lpstr>                        Мое кредо:  К детям с любовью и уважением! К работе с душой и профессионализмом! К жизни с мудростью и удовольствием !</vt:lpstr>
      <vt:lpstr>Образование: </vt:lpstr>
      <vt:lpstr>Курсы повышения квалификации:</vt:lpstr>
      <vt:lpstr>Презентация PowerPoint</vt:lpstr>
      <vt:lpstr>Артикуляционная гимнастика</vt:lpstr>
      <vt:lpstr>Упражнения на развитие слухового восприятия,  фонематических процессов, внимания, памяти. </vt:lpstr>
      <vt:lpstr>Автоматизация звуков в речи. Пособия образовательного портала «Мерсибо»</vt:lpstr>
      <vt:lpstr>- Дифференциация звуков в речи.</vt:lpstr>
      <vt:lpstr>Лексико-грамматические упражнения и упражнения для формирования связной речи. </vt:lpstr>
      <vt:lpstr>Презентация PowerPoint</vt:lpstr>
      <vt:lpstr>Презентация PowerPoint</vt:lpstr>
      <vt:lpstr>Сюжетно-ролевая игра</vt:lpstr>
      <vt:lpstr>Игры и упражнения для развития мелкой моторики рук</vt:lpstr>
      <vt:lpstr>Презентация PowerPoint</vt:lpstr>
      <vt:lpstr>Здоровьесберегающие технологии</vt:lpstr>
      <vt:lpstr>Использование КТ: «Вотум фишки»</vt:lpstr>
      <vt:lpstr>Сотрудничество  с родителями</vt:lpstr>
      <vt:lpstr>Сотрудничество   с педагогами </vt:lpstr>
      <vt:lpstr>Презентация PowerPoint</vt:lpstr>
      <vt:lpstr>Участие в метод мероприятиях района</vt:lpstr>
      <vt:lpstr>Презентация PowerPoint</vt:lpstr>
      <vt:lpstr>Награды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учителя-логопеда  Глухова Ирина Викторовна</dc:title>
  <dc:creator>123</dc:creator>
  <cp:lastModifiedBy>123</cp:lastModifiedBy>
  <cp:revision>32</cp:revision>
  <dcterms:created xsi:type="dcterms:W3CDTF">2025-10-06T16:05:54Z</dcterms:created>
  <dcterms:modified xsi:type="dcterms:W3CDTF">2025-10-08T19:16:40Z</dcterms:modified>
</cp:coreProperties>
</file>